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41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6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4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4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1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7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6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21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9C90-BA0D-4345-8A5C-31703D0951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B8C2-AC8A-47F8-A8A5-51F3A4A3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5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134882"/>
              </p:ext>
            </p:extLst>
          </p:nvPr>
        </p:nvGraphicFramePr>
        <p:xfrm>
          <a:off x="3368352" y="962262"/>
          <a:ext cx="5635689" cy="519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563"/>
                <a:gridCol w="1878563"/>
                <a:gridCol w="1878563"/>
              </a:tblGrid>
              <a:tr h="17319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19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19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95063" y="0"/>
            <a:ext cx="6865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rtina" panose="02000500000000000000" pitchFamily="2" charset="0"/>
              </a:rPr>
              <a:t>«Смелый наездник» Р. Шуман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rtina" panose="02000500000000000000" pitchFamily="2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243804" y="2715762"/>
            <a:ext cx="1915263" cy="1686001"/>
            <a:chOff x="1689074" y="2535832"/>
            <a:chExt cx="1915263" cy="168600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89074" y="2540159"/>
              <a:ext cx="1884783" cy="16802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056911" y="3837887"/>
              <a:ext cx="1215986" cy="256910"/>
            </a:xfrm>
            <a:custGeom>
              <a:avLst/>
              <a:gdLst>
                <a:gd name="connsiteX0" fmla="*/ 0 w 1184910"/>
                <a:gd name="connsiteY0" fmla="*/ 102870 h 205740"/>
                <a:gd name="connsiteX1" fmla="*/ 592455 w 1184910"/>
                <a:gd name="connsiteY1" fmla="*/ 0 h 205740"/>
                <a:gd name="connsiteX2" fmla="*/ 1184910 w 1184910"/>
                <a:gd name="connsiteY2" fmla="*/ 102870 h 205740"/>
                <a:gd name="connsiteX3" fmla="*/ 592455 w 1184910"/>
                <a:gd name="connsiteY3" fmla="*/ 205740 h 205740"/>
                <a:gd name="connsiteX4" fmla="*/ 0 w 1184910"/>
                <a:gd name="connsiteY4" fmla="*/ 102870 h 205740"/>
                <a:gd name="connsiteX0" fmla="*/ 0 w 1184910"/>
                <a:gd name="connsiteY0" fmla="*/ 171450 h 274320"/>
                <a:gd name="connsiteX1" fmla="*/ 592455 w 1184910"/>
                <a:gd name="connsiteY1" fmla="*/ 0 h 274320"/>
                <a:gd name="connsiteX2" fmla="*/ 1184910 w 1184910"/>
                <a:gd name="connsiteY2" fmla="*/ 171450 h 274320"/>
                <a:gd name="connsiteX3" fmla="*/ 592455 w 1184910"/>
                <a:gd name="connsiteY3" fmla="*/ 274320 h 274320"/>
                <a:gd name="connsiteX4" fmla="*/ 0 w 1184910"/>
                <a:gd name="connsiteY4" fmla="*/ 171450 h 274320"/>
                <a:gd name="connsiteX0" fmla="*/ 0 w 1184910"/>
                <a:gd name="connsiteY0" fmla="*/ 217843 h 320713"/>
                <a:gd name="connsiteX1" fmla="*/ 592455 w 1184910"/>
                <a:gd name="connsiteY1" fmla="*/ 46393 h 320713"/>
                <a:gd name="connsiteX2" fmla="*/ 1184910 w 1184910"/>
                <a:gd name="connsiteY2" fmla="*/ 217843 h 320713"/>
                <a:gd name="connsiteX3" fmla="*/ 592455 w 1184910"/>
                <a:gd name="connsiteY3" fmla="*/ 320713 h 320713"/>
                <a:gd name="connsiteX4" fmla="*/ 0 w 1184910"/>
                <a:gd name="connsiteY4" fmla="*/ 217843 h 320713"/>
                <a:gd name="connsiteX0" fmla="*/ 593 w 1185503"/>
                <a:gd name="connsiteY0" fmla="*/ 217843 h 331810"/>
                <a:gd name="connsiteX1" fmla="*/ 593048 w 1185503"/>
                <a:gd name="connsiteY1" fmla="*/ 46393 h 331810"/>
                <a:gd name="connsiteX2" fmla="*/ 1185503 w 1185503"/>
                <a:gd name="connsiteY2" fmla="*/ 217843 h 331810"/>
                <a:gd name="connsiteX3" fmla="*/ 593048 w 1185503"/>
                <a:gd name="connsiteY3" fmla="*/ 320713 h 331810"/>
                <a:gd name="connsiteX4" fmla="*/ 593 w 1185503"/>
                <a:gd name="connsiteY4" fmla="*/ 217843 h 331810"/>
                <a:gd name="connsiteX0" fmla="*/ 593 w 1185503"/>
                <a:gd name="connsiteY0" fmla="*/ 230782 h 344749"/>
                <a:gd name="connsiteX1" fmla="*/ 593048 w 1185503"/>
                <a:gd name="connsiteY1" fmla="*/ 59332 h 344749"/>
                <a:gd name="connsiteX2" fmla="*/ 1185503 w 1185503"/>
                <a:gd name="connsiteY2" fmla="*/ 230782 h 344749"/>
                <a:gd name="connsiteX3" fmla="*/ 593048 w 1185503"/>
                <a:gd name="connsiteY3" fmla="*/ 333652 h 344749"/>
                <a:gd name="connsiteX4" fmla="*/ 593 w 1185503"/>
                <a:gd name="connsiteY4" fmla="*/ 230782 h 344749"/>
                <a:gd name="connsiteX0" fmla="*/ 593 w 1185658"/>
                <a:gd name="connsiteY0" fmla="*/ 230782 h 344749"/>
                <a:gd name="connsiteX1" fmla="*/ 593048 w 1185658"/>
                <a:gd name="connsiteY1" fmla="*/ 59332 h 344749"/>
                <a:gd name="connsiteX2" fmla="*/ 1185503 w 1185658"/>
                <a:gd name="connsiteY2" fmla="*/ 230782 h 344749"/>
                <a:gd name="connsiteX3" fmla="*/ 593048 w 1185658"/>
                <a:gd name="connsiteY3" fmla="*/ 333652 h 344749"/>
                <a:gd name="connsiteX4" fmla="*/ 593 w 1185658"/>
                <a:gd name="connsiteY4" fmla="*/ 230782 h 344749"/>
                <a:gd name="connsiteX0" fmla="*/ 444 w 1151169"/>
                <a:gd name="connsiteY0" fmla="*/ 118814 h 300866"/>
                <a:gd name="connsiteX1" fmla="*/ 558609 w 1151169"/>
                <a:gd name="connsiteY1" fmla="*/ 15944 h 300866"/>
                <a:gd name="connsiteX2" fmla="*/ 1151064 w 1151169"/>
                <a:gd name="connsiteY2" fmla="*/ 187394 h 300866"/>
                <a:gd name="connsiteX3" fmla="*/ 558609 w 1151169"/>
                <a:gd name="connsiteY3" fmla="*/ 290264 h 300866"/>
                <a:gd name="connsiteX4" fmla="*/ 444 w 1151169"/>
                <a:gd name="connsiteY4" fmla="*/ 118814 h 300866"/>
                <a:gd name="connsiteX0" fmla="*/ 444 w 1151169"/>
                <a:gd name="connsiteY0" fmla="*/ 147182 h 284234"/>
                <a:gd name="connsiteX1" fmla="*/ 558609 w 1151169"/>
                <a:gd name="connsiteY1" fmla="*/ 2402 h 284234"/>
                <a:gd name="connsiteX2" fmla="*/ 1151064 w 1151169"/>
                <a:gd name="connsiteY2" fmla="*/ 173852 h 284234"/>
                <a:gd name="connsiteX3" fmla="*/ 558609 w 1151169"/>
                <a:gd name="connsiteY3" fmla="*/ 276722 h 284234"/>
                <a:gd name="connsiteX4" fmla="*/ 444 w 1151169"/>
                <a:gd name="connsiteY4" fmla="*/ 147182 h 284234"/>
                <a:gd name="connsiteX0" fmla="*/ 8 w 1150733"/>
                <a:gd name="connsiteY0" fmla="*/ 92710 h 229762"/>
                <a:gd name="connsiteX1" fmla="*/ 546743 w 1150733"/>
                <a:gd name="connsiteY1" fmla="*/ 1270 h 229762"/>
                <a:gd name="connsiteX2" fmla="*/ 1150628 w 1150733"/>
                <a:gd name="connsiteY2" fmla="*/ 119380 h 229762"/>
                <a:gd name="connsiteX3" fmla="*/ 558173 w 1150733"/>
                <a:gd name="connsiteY3" fmla="*/ 222250 h 229762"/>
                <a:gd name="connsiteX4" fmla="*/ 8 w 1150733"/>
                <a:gd name="connsiteY4" fmla="*/ 92710 h 229762"/>
                <a:gd name="connsiteX0" fmla="*/ 6 w 1150731"/>
                <a:gd name="connsiteY0" fmla="*/ 134034 h 271086"/>
                <a:gd name="connsiteX1" fmla="*/ 546741 w 1150731"/>
                <a:gd name="connsiteY1" fmla="*/ 42594 h 271086"/>
                <a:gd name="connsiteX2" fmla="*/ 1150626 w 1150731"/>
                <a:gd name="connsiteY2" fmla="*/ 160704 h 271086"/>
                <a:gd name="connsiteX3" fmla="*/ 558171 w 1150731"/>
                <a:gd name="connsiteY3" fmla="*/ 263574 h 271086"/>
                <a:gd name="connsiteX4" fmla="*/ 6 w 1150731"/>
                <a:gd name="connsiteY4" fmla="*/ 134034 h 271086"/>
                <a:gd name="connsiteX0" fmla="*/ 556 w 1151281"/>
                <a:gd name="connsiteY0" fmla="*/ 167841 h 305458"/>
                <a:gd name="connsiteX1" fmla="*/ 547291 w 1151281"/>
                <a:gd name="connsiteY1" fmla="*/ 76401 h 305458"/>
                <a:gd name="connsiteX2" fmla="*/ 1151176 w 1151281"/>
                <a:gd name="connsiteY2" fmla="*/ 194511 h 305458"/>
                <a:gd name="connsiteX3" fmla="*/ 558721 w 1151281"/>
                <a:gd name="connsiteY3" fmla="*/ 297381 h 305458"/>
                <a:gd name="connsiteX4" fmla="*/ 556 w 1151281"/>
                <a:gd name="connsiteY4" fmla="*/ 167841 h 305458"/>
                <a:gd name="connsiteX0" fmla="*/ 489 w 1215986"/>
                <a:gd name="connsiteY0" fmla="*/ 121445 h 256910"/>
                <a:gd name="connsiteX1" fmla="*/ 611994 w 1215986"/>
                <a:gd name="connsiteY1" fmla="*/ 26195 h 256910"/>
                <a:gd name="connsiteX2" fmla="*/ 1215879 w 1215986"/>
                <a:gd name="connsiteY2" fmla="*/ 144305 h 256910"/>
                <a:gd name="connsiteX3" fmla="*/ 623424 w 1215986"/>
                <a:gd name="connsiteY3" fmla="*/ 247175 h 256910"/>
                <a:gd name="connsiteX4" fmla="*/ 489 w 1215986"/>
                <a:gd name="connsiteY4" fmla="*/ 121445 h 25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5986" h="256910">
                  <a:moveTo>
                    <a:pt x="489" y="121445"/>
                  </a:moveTo>
                  <a:cubicBezTo>
                    <a:pt x="17634" y="-71595"/>
                    <a:pt x="409429" y="22385"/>
                    <a:pt x="611994" y="26195"/>
                  </a:cubicBezTo>
                  <a:cubicBezTo>
                    <a:pt x="814559" y="30005"/>
                    <a:pt x="1212069" y="-7759"/>
                    <a:pt x="1215879" y="144305"/>
                  </a:cubicBezTo>
                  <a:cubicBezTo>
                    <a:pt x="1223499" y="288749"/>
                    <a:pt x="825989" y="250985"/>
                    <a:pt x="623424" y="247175"/>
                  </a:cubicBezTo>
                  <a:cubicBezTo>
                    <a:pt x="420859" y="243365"/>
                    <a:pt x="-16656" y="314485"/>
                    <a:pt x="489" y="12144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828800" y="3199607"/>
              <a:ext cx="459106" cy="618013"/>
              <a:chOff x="1828800" y="3199607"/>
              <a:chExt cx="459106" cy="618013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828800" y="3672840"/>
                <a:ext cx="459106" cy="1447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887856" y="3510159"/>
                <a:ext cx="331470" cy="14478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956435" y="3379894"/>
                <a:ext cx="190500" cy="11280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998344" y="3199607"/>
                <a:ext cx="106681" cy="16002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8336" y="2535832"/>
              <a:ext cx="1686001" cy="1686001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r="11286" b="10783"/>
          <a:stretch/>
        </p:blipFill>
        <p:spPr>
          <a:xfrm>
            <a:off x="1834592" y="914193"/>
            <a:ext cx="1148081" cy="10960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83" y="143437"/>
            <a:ext cx="1311860" cy="10494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4" y="1542041"/>
            <a:ext cx="1669313" cy="12485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2" y="-70724"/>
            <a:ext cx="1736170" cy="17361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41" y="2771147"/>
            <a:ext cx="1502243" cy="7886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74" y="1834943"/>
            <a:ext cx="1195700" cy="17626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5" y="1227005"/>
            <a:ext cx="1758402" cy="17584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661" y="3835803"/>
            <a:ext cx="1074013" cy="112914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23" y="4487947"/>
            <a:ext cx="1084859" cy="11173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04" y="5203125"/>
            <a:ext cx="1574086" cy="13889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1" y="3115969"/>
            <a:ext cx="1679768" cy="16797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735" y="4924855"/>
            <a:ext cx="830289" cy="16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75" y="3083832"/>
            <a:ext cx="1074013" cy="107401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33" y="4329337"/>
            <a:ext cx="1154123" cy="11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25599 0.1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5547 -0.064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24545 0.14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1638 0.03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16446 -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32435 -0.039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12 0.0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 СМЕЛЫЙ НАЕЗДНИК Р. Шуман В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41081 -0.059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4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Bartina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Olika77</dc:creator>
  <cp:lastModifiedBy>Olika77</cp:lastModifiedBy>
  <cp:revision>14</cp:revision>
  <dcterms:created xsi:type="dcterms:W3CDTF">2024-10-11T15:39:50Z</dcterms:created>
  <dcterms:modified xsi:type="dcterms:W3CDTF">2024-10-11T18:25:37Z</dcterms:modified>
</cp:coreProperties>
</file>