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530B"/>
    <a:srgbClr val="F7DB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09B-F96B-4D90-8B79-CBD785D6809B}" type="datetimeFigureOut">
              <a:rPr lang="ru-RU" smtClean="0"/>
              <a:t>22.03.2026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10E39-5AED-43DD-9256-3EADD816BA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77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09B-F96B-4D90-8B79-CBD785D6809B}" type="datetimeFigureOut">
              <a:rPr lang="ru-RU" smtClean="0"/>
              <a:t>22.03.2026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10E39-5AED-43DD-9256-3EADD816BA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73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09B-F96B-4D90-8B79-CBD785D6809B}" type="datetimeFigureOut">
              <a:rPr lang="ru-RU" smtClean="0"/>
              <a:t>22.03.2026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10E39-5AED-43DD-9256-3EADD816BA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93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09B-F96B-4D90-8B79-CBD785D6809B}" type="datetimeFigureOut">
              <a:rPr lang="ru-RU" smtClean="0"/>
              <a:t>22.03.2026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10E39-5AED-43DD-9256-3EADD816BA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7635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09B-F96B-4D90-8B79-CBD785D6809B}" type="datetimeFigureOut">
              <a:rPr lang="ru-RU" smtClean="0"/>
              <a:t>22.03.2026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10E39-5AED-43DD-9256-3EADD816BA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455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09B-F96B-4D90-8B79-CBD785D6809B}" type="datetimeFigureOut">
              <a:rPr lang="ru-RU" smtClean="0"/>
              <a:t>22.03.2026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10E39-5AED-43DD-9256-3EADD816BA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009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09B-F96B-4D90-8B79-CBD785D6809B}" type="datetimeFigureOut">
              <a:rPr lang="ru-RU" smtClean="0"/>
              <a:t>22.03.2026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10E39-5AED-43DD-9256-3EADD816BA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19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09B-F96B-4D90-8B79-CBD785D6809B}" type="datetimeFigureOut">
              <a:rPr lang="ru-RU" smtClean="0"/>
              <a:t>22.03.2026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10E39-5AED-43DD-9256-3EADD816BA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0849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09B-F96B-4D90-8B79-CBD785D6809B}" type="datetimeFigureOut">
              <a:rPr lang="ru-RU" smtClean="0"/>
              <a:t>22.03.2026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10E39-5AED-43DD-9256-3EADD816BA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8343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09B-F96B-4D90-8B79-CBD785D6809B}" type="datetimeFigureOut">
              <a:rPr lang="ru-RU" smtClean="0"/>
              <a:t>22.03.2026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10E39-5AED-43DD-9256-3EADD816BA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198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09B-F96B-4D90-8B79-CBD785D6809B}" type="datetimeFigureOut">
              <a:rPr lang="ru-RU" smtClean="0"/>
              <a:t>22.03.2026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10E39-5AED-43DD-9256-3EADD816BA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84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09B-F96B-4D90-8B79-CBD785D6809B}" type="datetimeFigureOut">
              <a:rPr lang="ru-RU" smtClean="0"/>
              <a:t>22.03.2026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10E39-5AED-43DD-9256-3EADD816BAB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52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3.xml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6.gif"/><Relationship Id="rId5" Type="http://schemas.openxmlformats.org/officeDocument/2006/relationships/slide" Target="slide2.xml"/><Relationship Id="rId10" Type="http://schemas.openxmlformats.org/officeDocument/2006/relationships/slide" Target="slide4.xml"/><Relationship Id="rId4" Type="http://schemas.openxmlformats.org/officeDocument/2006/relationships/image" Target="../media/image2.gif"/><Relationship Id="rId9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g"/><Relationship Id="rId7" Type="http://schemas.openxmlformats.org/officeDocument/2006/relationships/slide" Target="slid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3.gif"/><Relationship Id="rId4" Type="http://schemas.openxmlformats.org/officeDocument/2006/relationships/image" Target="../media/image8.png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g"/><Relationship Id="rId7" Type="http://schemas.openxmlformats.org/officeDocument/2006/relationships/image" Target="../media/image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6" r="333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4997" y="4015871"/>
            <a:ext cx="2586852" cy="2421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306" y="1653365"/>
            <a:ext cx="2362506" cy="2362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91" y="3839548"/>
            <a:ext cx="6208165" cy="3018452"/>
          </a:xfrm>
          <a:prstGeom prst="rect">
            <a:avLst/>
          </a:prstGeom>
        </p:spPr>
      </p:pic>
      <p:pic>
        <p:nvPicPr>
          <p:cNvPr id="9" name="Рисунок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0047" y="3803585"/>
            <a:ext cx="2899161" cy="2783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80" y="4162878"/>
            <a:ext cx="2931756" cy="2744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97150" y="418533"/>
            <a:ext cx="11327905" cy="2031704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Bottom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12700" cmpd="sng">
                  <a:solidFill>
                    <a:srgbClr val="F5530B"/>
                  </a:solidFill>
                  <a:prstDash val="solid"/>
                </a:ln>
                <a:solidFill>
                  <a:srgbClr val="F7DB09"/>
                </a:solidFill>
                <a:latin typeface="Comic Sans MS" panose="030F0702030302020204" pitchFamily="66" charset="0"/>
              </a:rPr>
              <a:t>С КЕМ БУДЕМ ИГРАТЬ?</a:t>
            </a:r>
            <a:endParaRPr lang="ru-RU" sz="5400" b="1" dirty="0">
              <a:ln w="12700" cmpd="sng">
                <a:solidFill>
                  <a:srgbClr val="F5530B"/>
                </a:solidFill>
                <a:prstDash val="solid"/>
              </a:ln>
              <a:solidFill>
                <a:srgbClr val="F7DB0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зайка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r="41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84" y="3387013"/>
            <a:ext cx="1937022" cy="2782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8283" y="3196402"/>
            <a:ext cx="4119246" cy="3661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135" y="5246849"/>
            <a:ext cx="1374248" cy="1294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365126"/>
            <a:ext cx="2362506" cy="2362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986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856 L 0.16371 -0.09652 C 0.19982 -0.11898 0.24739 -0.11828 0.29288 -0.0993 C 0.34323 -0.0794 0.37986 -0.0449 0.40173 -0.00023 L 0.50555 0.20162 " pathEditMode="relative" rAng="102000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ай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3241 L 0.08524 -0.03171 C 0.10312 -0.0463 0.12968 -0.05394 0.15764 -0.05394 C 0.18941 -0.05394 0.21475 -0.0463 0.23264 -0.03171 L 0.31823 0.03241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3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лисичка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r="41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75" y="5246849"/>
            <a:ext cx="1374248" cy="1294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43" y="3226657"/>
            <a:ext cx="3606282" cy="3606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4138" y="3103091"/>
            <a:ext cx="3953530" cy="3661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61575"/>
            <a:ext cx="2287944" cy="2141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47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1783 L 0.1533 -0.11783 C 0.18264 -0.14144 0.22726 -0.14838 0.27274 -0.14028 C 0.32361 -0.1301 0.36198 -0.10787 0.38767 -0.07408 L 0.51146 0.07777 " pathEditMode="relative" rAng="48000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24" y="-3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исич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L 0.0908 -0.04004 C 0.1099 -0.04907 0.13837 -0.05393 0.16806 -0.05393 C 0.20191 -0.05393 0.22899 -0.04907 0.24809 -0.04004 L 0.33906 -3.7037E-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волк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r="4186"/>
          <a:stretch/>
        </p:blipFill>
        <p:spPr>
          <a:xfrm>
            <a:off x="0" y="0"/>
            <a:ext cx="12260062" cy="68580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522" y="5246849"/>
            <a:ext cx="1374248" cy="1294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1392" y="3131403"/>
            <a:ext cx="3032296" cy="3519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31" y="2978557"/>
            <a:ext cx="4039733" cy="37596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331" y="699796"/>
            <a:ext cx="2597870" cy="24316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909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1852 L 0.14826 -0.10903 C 0.17934 -0.13796 0.22586 -0.15324 0.2743 -0.15324 C 0.32968 -0.15324 0.37413 -0.13796 0.4052 -0.10903 L 0.55382 0.0185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91" y="-8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ол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L 0.09184 -0.04004 C 0.11111 -0.04907 0.13993 -0.05393 0.16997 -0.05393 C 0.20434 -0.05393 0.23177 -0.04907 0.25104 -0.04004 L 0.34306 -4.44444E-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53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медведь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r="41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75" y="5246849"/>
            <a:ext cx="1374248" cy="12940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5768" y="117993"/>
            <a:ext cx="2666556" cy="2559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654" y="3142036"/>
            <a:ext cx="2856925" cy="3476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95" y="2574400"/>
            <a:ext cx="4235042" cy="4044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71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7 -0.01851 L -0.11836 -0.0787 C -0.14778 -0.09259 -0.18672 -0.09097 -0.22396 -0.07569 C -0.2664 -0.05833 -0.29752 -0.03171 -0.31601 0.00209 L -0.4056 0.15533 " pathEditMode="relative" rAng="2058000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70" y="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едвед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L 0.09114 -0.04004 C 0.11024 -0.04907 0.13889 -0.05393 0.16875 -0.05393 C 0.20278 -0.05393 0.23003 -0.04907 0.24913 -0.04004 L 0.34045 -4.07407E-6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4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</TotalTime>
  <Words>9</Words>
  <Application>Microsoft Office PowerPoint</Application>
  <PresentationFormat>Широкоэкранный</PresentationFormat>
  <Paragraphs>5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зайка</vt:lpstr>
      <vt:lpstr>лисичка</vt:lpstr>
      <vt:lpstr>волк</vt:lpstr>
      <vt:lpstr>медведь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Olika77</cp:lastModifiedBy>
  <cp:revision>11</cp:revision>
  <dcterms:created xsi:type="dcterms:W3CDTF">2023-03-25T16:37:06Z</dcterms:created>
  <dcterms:modified xsi:type="dcterms:W3CDTF">2026-03-22T16:41:49Z</dcterms:modified>
</cp:coreProperties>
</file>