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32D"/>
    <a:srgbClr val="423024"/>
    <a:srgbClr val="6A543F"/>
    <a:srgbClr val="52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-2112" y="-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6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8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59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8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637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19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30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8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400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23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09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94D5E-5B01-46B8-B4A8-0F5E2E97342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7C8CE-212A-4510-8CFC-C8141B2D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38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.png"/><Relationship Id="rId18" Type="http://schemas.openxmlformats.org/officeDocument/2006/relationships/slide" Target="slide3.xml"/><Relationship Id="rId3" Type="http://schemas.openxmlformats.org/officeDocument/2006/relationships/slide" Target="slide9.xml"/><Relationship Id="rId21" Type="http://schemas.openxmlformats.org/officeDocument/2006/relationships/image" Target="../media/image8.png"/><Relationship Id="rId7" Type="http://schemas.openxmlformats.org/officeDocument/2006/relationships/slide" Target="slide8.xml"/><Relationship Id="rId12" Type="http://schemas.openxmlformats.org/officeDocument/2006/relationships/slide" Target="slide10.xml"/><Relationship Id="rId17" Type="http://schemas.openxmlformats.org/officeDocument/2006/relationships/image" Target="../media/image5.jpg"/><Relationship Id="rId2" Type="http://schemas.openxmlformats.org/officeDocument/2006/relationships/image" Target="../media/image1.jpg"/><Relationship Id="rId16" Type="http://schemas.openxmlformats.org/officeDocument/2006/relationships/slide" Target="slide5.xml"/><Relationship Id="rId20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microsoft.com/office/2007/relationships/hdphoto" Target="../media/hdphoto1.wdp"/><Relationship Id="rId5" Type="http://schemas.openxmlformats.org/officeDocument/2006/relationships/slide" Target="slide11.xml"/><Relationship Id="rId15" Type="http://schemas.openxmlformats.org/officeDocument/2006/relationships/image" Target="../media/image4.png"/><Relationship Id="rId23" Type="http://schemas.openxmlformats.org/officeDocument/2006/relationships/image" Target="../media/image9.png"/><Relationship Id="rId10" Type="http://schemas.openxmlformats.org/officeDocument/2006/relationships/image" Target="../media/image2.png"/><Relationship Id="rId19" Type="http://schemas.openxmlformats.org/officeDocument/2006/relationships/image" Target="../media/image6.png"/><Relationship Id="rId4" Type="http://schemas.openxmlformats.org/officeDocument/2006/relationships/slide" Target="slide4.xml"/><Relationship Id="rId9" Type="http://schemas.openxmlformats.org/officeDocument/2006/relationships/slide" Target="slide12.xml"/><Relationship Id="rId14" Type="http://schemas.openxmlformats.org/officeDocument/2006/relationships/slide" Target="slide13.xml"/><Relationship Id="rId22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1.xml"/><Relationship Id="rId7" Type="http://schemas.microsoft.com/office/2007/relationships/hdphoto" Target="../media/hdphoto3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.xml"/><Relationship Id="rId7" Type="http://schemas.microsoft.com/office/2007/relationships/hdphoto" Target="../media/hdphoto3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microsoft.com/office/2007/relationships/hdphoto" Target="../media/hdphoto6.wdp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1.xml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1.xml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1.xml"/><Relationship Id="rId7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1.xml"/><Relationship Id="rId7" Type="http://schemas.microsoft.com/office/2007/relationships/hdphoto" Target="../media/hdphoto3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microsoft.com/office/2007/relationships/hdphoto" Target="../media/hdphoto5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1" y="0"/>
            <a:ext cx="11112759" cy="685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>
            <a:off x="3069771" y="2379306"/>
            <a:ext cx="867747" cy="1791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7579566" y="1814804"/>
            <a:ext cx="737118" cy="564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7579566" y="1146110"/>
            <a:ext cx="737118" cy="564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 rot="19877765">
            <a:off x="9516541" y="2419984"/>
            <a:ext cx="382760" cy="2272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 rot="20135100">
            <a:off x="9204544" y="2796320"/>
            <a:ext cx="382760" cy="2272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9670400" y="2097054"/>
            <a:ext cx="1981980" cy="721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8752" y="5637599"/>
            <a:ext cx="1241648" cy="1095310"/>
          </a:xfrm>
          <a:prstGeom prst="rect">
            <a:avLst/>
          </a:prstGeom>
        </p:spPr>
      </p:pic>
      <p:pic>
        <p:nvPicPr>
          <p:cNvPr id="15" name="Рисунок 1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2480" r="11532" b="6982"/>
          <a:stretch/>
        </p:blipFill>
        <p:spPr>
          <a:xfrm>
            <a:off x="651510" y="1219200"/>
            <a:ext cx="1276350" cy="2495550"/>
          </a:xfrm>
          <a:prstGeom prst="rect">
            <a:avLst/>
          </a:prstGeom>
        </p:spPr>
      </p:pic>
      <p:pic>
        <p:nvPicPr>
          <p:cNvPr id="16" name="Рисунок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35" y="3851008"/>
            <a:ext cx="3245325" cy="2699082"/>
          </a:xfrm>
          <a:prstGeom prst="rect">
            <a:avLst/>
          </a:prstGeom>
        </p:spPr>
      </p:pic>
      <p:pic>
        <p:nvPicPr>
          <p:cNvPr id="17" name="Рисунок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3884100"/>
            <a:ext cx="1678557" cy="2973899"/>
          </a:xfrm>
          <a:prstGeom prst="rect">
            <a:avLst/>
          </a:prstGeom>
        </p:spPr>
      </p:pic>
      <p:pic>
        <p:nvPicPr>
          <p:cNvPr id="18" name="Рисунок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12" y="1766729"/>
            <a:ext cx="1018032" cy="1373158"/>
          </a:xfrm>
          <a:prstGeom prst="rect">
            <a:avLst/>
          </a:prstGeom>
        </p:spPr>
      </p:pic>
      <p:pic>
        <p:nvPicPr>
          <p:cNvPr id="19" name="Рисунок 1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36"/>
          <a:stretch/>
        </p:blipFill>
        <p:spPr>
          <a:xfrm>
            <a:off x="9582912" y="2019505"/>
            <a:ext cx="2069468" cy="924864"/>
          </a:xfrm>
          <a:prstGeom prst="rect">
            <a:avLst/>
          </a:prstGeom>
        </p:spPr>
      </p:pic>
      <p:pic>
        <p:nvPicPr>
          <p:cNvPr id="21" name="Рисунок 2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2981485"/>
            <a:ext cx="685800" cy="696435"/>
          </a:xfrm>
          <a:prstGeom prst="rect">
            <a:avLst/>
          </a:prstGeom>
        </p:spPr>
      </p:pic>
      <p:pic>
        <p:nvPicPr>
          <p:cNvPr id="22" name="Рисунок 2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23" y="3446215"/>
            <a:ext cx="1077952" cy="92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6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739"/>
          <a:stretch/>
        </p:blipFill>
        <p:spPr>
          <a:xfrm>
            <a:off x="923721" y="3085284"/>
            <a:ext cx="8534417" cy="3791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00" y="3584434"/>
            <a:ext cx="3547102" cy="2367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130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ушні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739"/>
          <a:stretch/>
        </p:blipFill>
        <p:spPr>
          <a:xfrm>
            <a:off x="923721" y="3085284"/>
            <a:ext cx="8534417" cy="3791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27" y="2444848"/>
            <a:ext cx="2238408" cy="281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ет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8"/>
          <a:stretch/>
        </p:blipFill>
        <p:spPr>
          <a:xfrm flipH="1">
            <a:off x="2366565" y="4808325"/>
            <a:ext cx="2876273" cy="2049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69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ро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78"/>
          <a:stretch/>
        </p:blipFill>
        <p:spPr>
          <a:xfrm flipH="1">
            <a:off x="2790997" y="3574013"/>
            <a:ext cx="5072842" cy="3304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71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ожа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739"/>
          <a:stretch/>
        </p:blipFill>
        <p:spPr>
          <a:xfrm>
            <a:off x="923721" y="3085284"/>
            <a:ext cx="8534417" cy="3791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96" y="3582956"/>
            <a:ext cx="2715677" cy="1799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13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Чыгун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739"/>
          <a:stretch/>
        </p:blipFill>
        <p:spPr>
          <a:xfrm>
            <a:off x="923721" y="3085284"/>
            <a:ext cx="8534417" cy="3791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12" y="2784150"/>
            <a:ext cx="1093509" cy="2411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30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ямп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739"/>
          <a:stretch/>
        </p:blipFill>
        <p:spPr>
          <a:xfrm>
            <a:off x="923721" y="3085284"/>
            <a:ext cx="8534417" cy="3791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0" y="3172408"/>
            <a:ext cx="1799136" cy="215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6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гарлачы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2" y="2471168"/>
            <a:ext cx="2445523" cy="4571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51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лаўро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739"/>
          <a:stretch/>
        </p:blipFill>
        <p:spPr>
          <a:xfrm>
            <a:off x="923721" y="3085284"/>
            <a:ext cx="8534417" cy="3791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176" b="94457" l="2752" r="98165">
                        <a14:backgroundMark x1="38379" y1="49192" x2="38379" y2="49192"/>
                        <a14:backgroundMark x1="38379" y1="49192" x2="62385" y2="49423"/>
                        <a14:backgroundMark x1="62691" y1="49654" x2="62691" y2="84988"/>
                        <a14:backgroundMark x1="62691" y1="84988" x2="37003" y2="84758"/>
                        <a14:backgroundMark x1="37003" y1="84527" x2="38226" y2="4919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37" b="4359"/>
          <a:stretch/>
        </p:blipFill>
        <p:spPr>
          <a:xfrm>
            <a:off x="5421086" y="137365"/>
            <a:ext cx="4543834" cy="4359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0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Фіранкі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8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9363" flipH="1">
            <a:off x="1540089" y="3234044"/>
            <a:ext cx="3542106" cy="2530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3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ілкі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3" y="2911151"/>
            <a:ext cx="3675155" cy="3675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1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чарг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" b="17281"/>
          <a:stretch/>
        </p:blipFill>
        <p:spPr>
          <a:xfrm>
            <a:off x="-1" y="0"/>
            <a:ext cx="12192560" cy="6885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02" y="1894114"/>
            <a:ext cx="3722915" cy="4963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02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укен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Olika77</dc:creator>
  <cp:lastModifiedBy>Olika77</cp:lastModifiedBy>
  <cp:revision>14</cp:revision>
  <dcterms:created xsi:type="dcterms:W3CDTF">2024-10-11T18:40:19Z</dcterms:created>
  <dcterms:modified xsi:type="dcterms:W3CDTF">2024-12-11T08:52:19Z</dcterms:modified>
</cp:coreProperties>
</file>