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4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0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7B58-84E6-45D1-90A7-1B556BA64B1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C146-FF32-4721-9AC3-CB68FFA4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2" Type="http://schemas.openxmlformats.org/officeDocument/2006/relationships/audio" Target="../media/media2.mp3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slide" Target="slide4.xml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slide" Target="slide2.xml"/><Relationship Id="rId5" Type="http://schemas.openxmlformats.org/officeDocument/2006/relationships/audio" Target="../media/audio1.wav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2.png"/><Relationship Id="rId8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9.gif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5"/>
            <a:ext cx="8230424" cy="5485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s://upload.wikimedia.org/wikipedia/commons/thumb/5/5e/Ambox_emblem_arrow.svg/1200px-Ambox_emblem_arrow.svg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C0FEBF6E-3D41-43FA-AE3A-0037612B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90" y="5518389"/>
            <a:ext cx="1109353" cy="11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55" y="1543725"/>
            <a:ext cx="8691239" cy="37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5" y="1945137"/>
            <a:ext cx="5935451" cy="2967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5158886"/>
            <a:ext cx="1214564" cy="1214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1949074"/>
            <a:ext cx="1214564" cy="1214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3553980"/>
            <a:ext cx="1214564" cy="1214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" y="344168"/>
            <a:ext cx="1214564" cy="1214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1954468"/>
            <a:ext cx="5210183" cy="1961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3919611"/>
            <a:ext cx="5210183" cy="9852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28275" y="1945136"/>
            <a:ext cx="725268" cy="296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78" y="1948929"/>
            <a:ext cx="715659" cy="29652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29" y="425193"/>
            <a:ext cx="715659" cy="2965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8" r="13658"/>
          <a:stretch/>
        </p:blipFill>
        <p:spPr>
          <a:xfrm>
            <a:off x="9719603" y="3912878"/>
            <a:ext cx="699574" cy="2492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706258" y="468377"/>
            <a:ext cx="712919" cy="29558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5957" y="1588678"/>
            <a:ext cx="2953520" cy="712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https://upload.wikimedia.org/wikipedia/commons/thumb/5/5e/Ambox_emblem_arrow.svg/1200px-Ambox_emblem_arrow.svg.png">
            <a:hlinkClick r:id="rId16" action="ppaction://hlinksldjump"/>
            <a:extLst>
              <a:ext uri="{FF2B5EF4-FFF2-40B4-BE49-F238E27FC236}">
                <a16:creationId xmlns="" xmlns:a16="http://schemas.microsoft.com/office/drawing/2014/main" id="{C0FEBF6E-3D41-43FA-AE3A-0037612B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90" y="5518389"/>
            <a:ext cx="1109353" cy="11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ла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91" y="1509405"/>
            <a:ext cx="4098219" cy="383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3" y="223014"/>
            <a:ext cx="2871525" cy="931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8" y="396590"/>
            <a:ext cx="1545140" cy="1929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52" y="3896901"/>
            <a:ext cx="1636035" cy="14061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25" y="1361341"/>
            <a:ext cx="1620154" cy="1512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7" y="2620514"/>
            <a:ext cx="1219776" cy="1979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71" y="5542753"/>
            <a:ext cx="2230016" cy="1254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47" y="5677834"/>
            <a:ext cx="1603622" cy="984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72" y="5112428"/>
            <a:ext cx="1408433" cy="1408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08" y="2714"/>
            <a:ext cx="2590286" cy="25474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67" y="2620514"/>
            <a:ext cx="1536007" cy="18351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77" y="223014"/>
            <a:ext cx="1341506" cy="1138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62" y="4401973"/>
            <a:ext cx="649181" cy="748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67" y="4843071"/>
            <a:ext cx="649181" cy="615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84" y="2591989"/>
            <a:ext cx="1423445" cy="1391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1" y="2579288"/>
            <a:ext cx="1191916" cy="10113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35" y="3885471"/>
            <a:ext cx="1191916" cy="530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37" y="2670600"/>
            <a:ext cx="1118454" cy="21174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89" y="1709270"/>
            <a:ext cx="468267" cy="4436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59" y="1676851"/>
            <a:ext cx="3573691" cy="19856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92" y="2670600"/>
            <a:ext cx="1099518" cy="213190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57" y="2994479"/>
            <a:ext cx="3514032" cy="22087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86" y="2362420"/>
            <a:ext cx="1487413" cy="1643499"/>
          </a:xfrm>
          <a:prstGeom prst="rect">
            <a:avLst/>
          </a:prstGeom>
        </p:spPr>
      </p:pic>
      <p:pic>
        <p:nvPicPr>
          <p:cNvPr id="28" name="Picture 2" descr="https://upload.wikimedia.org/wikipedia/commons/thumb/5/5e/Ambox_emblem_arrow.svg/1200px-Ambox_emblem_arrow.svg.png">
            <a:hlinkClick r:id="rId29" action="ppaction://hlinksldjump"/>
            <a:extLst>
              <a:ext uri="{FF2B5EF4-FFF2-40B4-BE49-F238E27FC236}">
                <a16:creationId xmlns="" xmlns:a16="http://schemas.microsoft.com/office/drawing/2014/main" id="{C0FEBF6E-3D41-43FA-AE3A-0037612B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90" y="5518389"/>
            <a:ext cx="1109353" cy="11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гер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67458" y="3807187"/>
            <a:ext cx="487363" cy="487363"/>
          </a:xfrm>
          <a:prstGeom prst="rect">
            <a:avLst/>
          </a:prstGeom>
        </p:spPr>
      </p:pic>
      <p:pic>
        <p:nvPicPr>
          <p:cNvPr id="4" name="Рисунок 3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640" y="5521665"/>
            <a:ext cx="1106077" cy="11060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1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Разочарова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7408" cy="46904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8595" y="2643244"/>
            <a:ext cx="49423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Bartina" panose="02000500000000000000" pitchFamily="2" charset="0"/>
              </a:rPr>
              <a:t>МОЛОДЦЫ!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Bartina" panose="02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4592" y="2190691"/>
            <a:ext cx="7037408" cy="4690459"/>
          </a:xfrm>
          <a:prstGeom prst="rect">
            <a:avLst/>
          </a:prstGeom>
        </p:spPr>
      </p:pic>
      <p:pic>
        <p:nvPicPr>
          <p:cNvPr id="5" name="feyerverk-321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26" name="Picture 2" descr="https://trafaret-decor.art/sites/default/files/2023-03/%D0%A4%D0%B5%D0%B9%D0%B5%D1%80%D0%B2%D0%B5%D1%80%D0%BA%20%289%2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96" y="11627"/>
            <a:ext cx="9324784" cy="74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1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Bartina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Olika77</dc:creator>
  <cp:lastModifiedBy>Olika77</cp:lastModifiedBy>
  <cp:revision>1</cp:revision>
  <dcterms:created xsi:type="dcterms:W3CDTF">2026-03-22T17:40:03Z</dcterms:created>
  <dcterms:modified xsi:type="dcterms:W3CDTF">2026-03-22T17:41:58Z</dcterms:modified>
</cp:coreProperties>
</file>