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213"/>
    <a:srgbClr val="BF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7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3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4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8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6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8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A781-77E3-4C21-878A-D456D21A240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ABDE-0430-426F-B08C-FF98C3C30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6.wav"/><Relationship Id="rId7" Type="http://schemas.openxmlformats.org/officeDocument/2006/relationships/slide" Target="slide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0.wav"/><Relationship Id="rId7" Type="http://schemas.openxmlformats.org/officeDocument/2006/relationships/slide" Target="slide7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8384" y="1114558"/>
            <a:ext cx="6757789" cy="407445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Inflate">
              <a:avLst/>
            </a:prstTxWarp>
            <a:spAutoFit/>
          </a:bodyPr>
          <a:lstStyle/>
          <a:p>
            <a:pPr algn="ctr"/>
            <a:r>
              <a:rPr lang="be-BY" sz="6000" b="1" dirty="0">
                <a:ln w="22225">
                  <a:solidFill>
                    <a:srgbClr val="A17213"/>
                  </a:solidFill>
                  <a:prstDash val="solid"/>
                </a:ln>
                <a:solidFill>
                  <a:srgbClr val="FF0000"/>
                </a:solidFill>
                <a:latin typeface="Segoe Script" panose="020B0504020000000003" pitchFamily="34" charset="0"/>
              </a:rPr>
              <a:t>Беларускія</a:t>
            </a:r>
          </a:p>
          <a:p>
            <a:pPr algn="ctr"/>
            <a:r>
              <a:rPr lang="be-BY" sz="6000" b="1" dirty="0">
                <a:ln w="22225">
                  <a:solidFill>
                    <a:srgbClr val="A17213"/>
                  </a:solidFill>
                  <a:prstDash val="solid"/>
                </a:ln>
                <a:solidFill>
                  <a:srgbClr val="FF0000"/>
                </a:solidFill>
                <a:latin typeface="Segoe Script" panose="020B0504020000000003" pitchFamily="34" charset="0"/>
              </a:rPr>
              <a:t>народныя </a:t>
            </a:r>
          </a:p>
          <a:p>
            <a:pPr algn="ctr"/>
            <a:r>
              <a:rPr lang="be-BY" sz="6000" b="1" dirty="0">
                <a:ln w="22225">
                  <a:solidFill>
                    <a:srgbClr val="A17213"/>
                  </a:solidFill>
                  <a:prstDash val="solid"/>
                </a:ln>
                <a:solidFill>
                  <a:srgbClr val="FF0000"/>
                </a:solidFill>
                <a:latin typeface="Segoe Script" panose="020B0504020000000003" pitchFamily="34" charset="0"/>
              </a:rPr>
              <a:t>інструменты</a:t>
            </a:r>
            <a:endParaRPr lang="ru-RU" sz="6000" b="1" dirty="0">
              <a:ln w="22225">
                <a:solidFill>
                  <a:srgbClr val="A17213"/>
                </a:solidFill>
                <a:prstDash val="solid"/>
              </a:ln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9" y="4616670"/>
            <a:ext cx="1067354" cy="8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08" y="1543051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762750" y="1362076"/>
            <a:ext cx="3429000" cy="1895475"/>
          </a:xfrm>
          <a:prstGeom prst="wedgeRoundRectCallout">
            <a:avLst>
              <a:gd name="adj1" fmla="val -43250"/>
              <a:gd name="adj2" fmla="val 72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Беларуская дуда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4286253"/>
            <a:ext cx="1017270" cy="1017270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96" y="4343401"/>
            <a:ext cx="1067354" cy="8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 Бед ду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у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5" y="1694890"/>
            <a:ext cx="3563471" cy="356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418664"/>
            <a:ext cx="3962400" cy="409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46" y="4307214"/>
            <a:ext cx="1017270" cy="101727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404610" y="1533525"/>
            <a:ext cx="3429000" cy="1895475"/>
          </a:xfrm>
          <a:prstGeom prst="wedgeRoundRectCallout">
            <a:avLst>
              <a:gd name="adj1" fmla="val -43250"/>
              <a:gd name="adj2" fmla="val 72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Лыжкі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921" y="4342839"/>
            <a:ext cx="1067354" cy="8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 Лыжкі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ж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63" y="1812551"/>
            <a:ext cx="3307977" cy="330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28" y="1369702"/>
            <a:ext cx="3962400" cy="409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2" y="4352476"/>
            <a:ext cx="1017270" cy="1017270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96" y="4343401"/>
            <a:ext cx="1067354" cy="807727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800850" y="1533525"/>
            <a:ext cx="3318510" cy="1371039"/>
          </a:xfrm>
          <a:prstGeom prst="wedgeRoundRectCallout">
            <a:avLst>
              <a:gd name="adj1" fmla="val -43250"/>
              <a:gd name="adj2" fmla="val 72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Бубен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 Бубе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бе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6" y="2054605"/>
            <a:ext cx="4576669" cy="2556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5" y="4342951"/>
            <a:ext cx="1017270" cy="1017270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96" y="4343401"/>
            <a:ext cx="1067354" cy="807727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858000" y="1533525"/>
            <a:ext cx="3261360" cy="1543051"/>
          </a:xfrm>
          <a:prstGeom prst="wedgeRoundRectCallout">
            <a:avLst>
              <a:gd name="adj1" fmla="val -43250"/>
              <a:gd name="adj2" fmla="val 72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Скрыпка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 Скрып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крип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55" y="2037216"/>
            <a:ext cx="3405608" cy="311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59" y="1409182"/>
            <a:ext cx="3962400" cy="409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42" y="4343400"/>
            <a:ext cx="1017270" cy="1017270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96" y="4343401"/>
            <a:ext cx="1067354" cy="807727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19850" y="1533525"/>
            <a:ext cx="3699510" cy="1558352"/>
          </a:xfrm>
          <a:prstGeom prst="wedgeRoundRectCallout">
            <a:avLst>
              <a:gd name="adj1" fmla="val -43250"/>
              <a:gd name="adj2" fmla="val 72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Трашчотка</a:t>
            </a:r>
          </a:p>
          <a:p>
            <a:pPr algn="ctr"/>
            <a:r>
              <a:rPr lang="be-BY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кругавая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ещо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 Трашч. кру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ещо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85573" y="2705636"/>
            <a:ext cx="6086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egoe Script" panose="020B0504020000000003" pitchFamily="34" charset="0"/>
              </a:rPr>
              <a:t>Малайцы!</a:t>
            </a:r>
          </a:p>
        </p:txBody>
      </p:sp>
    </p:spTree>
    <p:extLst>
      <p:ext uri="{BB962C8B-B14F-4D97-AF65-F5344CB8AC3E}">
        <p14:creationId xmlns:p14="http://schemas.microsoft.com/office/powerpoint/2010/main" val="35493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12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sadik112</dc:creator>
  <cp:lastModifiedBy>Olika77</cp:lastModifiedBy>
  <cp:revision>19</cp:revision>
  <dcterms:created xsi:type="dcterms:W3CDTF">2021-10-28T05:48:27Z</dcterms:created>
  <dcterms:modified xsi:type="dcterms:W3CDTF">2025-04-16T06:03:49Z</dcterms:modified>
</cp:coreProperties>
</file>