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audio4.wav" ContentType="audio/wav"/>
  <Override PartName="/ppt/media/audio6.wav" ContentType="audio/wav"/>
  <Override PartName="/ppt/media/audio8.wav" ContentType="audio/wav"/>
  <Override PartName="/ppt/media/audio10.wav" ContentType="audio/wav"/>
  <Override PartName="/ppt/media/audio12.wav" ContentType="audio/wav"/>
  <Override PartName="/ppt/media/audio14.wav" ContentType="audio/wav"/>
  <Override PartName="/ppt/media/audio16.wav" ContentType="audio/wav"/>
  <Override PartName="/ppt/media/audio18.wav" ContentType="audio/wav"/>
  <Override PartName="/ppt/media/audio20.wav" ContentType="audio/wav"/>
  <Override PartName="/ppt/media/audio22.wav" ContentType="audio/wav"/>
  <Override PartName="/ppt/media/audio24.wav" ContentType="audio/wav"/>
  <Override PartName="/ppt/media/audio26.wav" ContentType="audio/wav"/>
  <Override PartName="/ppt/media/audio2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81" d="100"/>
          <a:sy n="81" d="100"/>
        </p:scale>
        <p:origin x="16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2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5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8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3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95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0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8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7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1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1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F571-5C15-429D-A9AB-AC2CFB9BCC0F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A2E7-52FC-42DC-95FA-4A1F329C6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8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6.wav"/><Relationship Id="rId7" Type="http://schemas.openxmlformats.org/officeDocument/2006/relationships/image" Target="../media/image24.png"/><Relationship Id="rId12" Type="http://schemas.openxmlformats.org/officeDocument/2006/relationships/audio" Target="../media/audio15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24.png"/><Relationship Id="rId12" Type="http://schemas.openxmlformats.org/officeDocument/2006/relationships/audio" Target="../media/audio17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0.wav"/><Relationship Id="rId7" Type="http://schemas.openxmlformats.org/officeDocument/2006/relationships/image" Target="../media/image24.png"/><Relationship Id="rId12" Type="http://schemas.openxmlformats.org/officeDocument/2006/relationships/audio" Target="../media/audio19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2.wav"/><Relationship Id="rId7" Type="http://schemas.openxmlformats.org/officeDocument/2006/relationships/image" Target="../media/image24.png"/><Relationship Id="rId12" Type="http://schemas.openxmlformats.org/officeDocument/2006/relationships/audio" Target="../media/audio21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4.wav"/><Relationship Id="rId7" Type="http://schemas.openxmlformats.org/officeDocument/2006/relationships/image" Target="../media/image24.png"/><Relationship Id="rId12" Type="http://schemas.openxmlformats.org/officeDocument/2006/relationships/audio" Target="../media/audio23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6.wav"/><Relationship Id="rId7" Type="http://schemas.openxmlformats.org/officeDocument/2006/relationships/image" Target="../media/image24.png"/><Relationship Id="rId12" Type="http://schemas.openxmlformats.org/officeDocument/2006/relationships/audio" Target="../media/audio25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8.wav"/><Relationship Id="rId7" Type="http://schemas.openxmlformats.org/officeDocument/2006/relationships/image" Target="../media/image24.png"/><Relationship Id="rId12" Type="http://schemas.openxmlformats.org/officeDocument/2006/relationships/audio" Target="../media/audio27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4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slide" Target="slide12.xml"/><Relationship Id="rId21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17" Type="http://schemas.openxmlformats.org/officeDocument/2006/relationships/slide" Target="slide10.xml"/><Relationship Id="rId25" Type="http://schemas.openxmlformats.org/officeDocument/2006/relationships/slide" Target="slide16.xml"/><Relationship Id="rId2" Type="http://schemas.openxmlformats.org/officeDocument/2006/relationships/image" Target="../media/image4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24" Type="http://schemas.openxmlformats.org/officeDocument/2006/relationships/image" Target="../media/image15.png"/><Relationship Id="rId32" Type="http://schemas.openxmlformats.org/officeDocument/2006/relationships/image" Target="../media/image20.png"/><Relationship Id="rId5" Type="http://schemas.openxmlformats.org/officeDocument/2006/relationships/slide" Target="slide11.xml"/><Relationship Id="rId15" Type="http://schemas.openxmlformats.org/officeDocument/2006/relationships/slide" Target="slide7.xml"/><Relationship Id="rId23" Type="http://schemas.openxmlformats.org/officeDocument/2006/relationships/slide" Target="slide15.xml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slide" Target="slide4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slide" Target="slide3.xml"/><Relationship Id="rId30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12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8.wav"/><Relationship Id="rId7" Type="http://schemas.openxmlformats.org/officeDocument/2006/relationships/image" Target="../media/image24.png"/><Relationship Id="rId12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2.wav"/><Relationship Id="rId7" Type="http://schemas.openxmlformats.org/officeDocument/2006/relationships/image" Target="../media/image24.png"/><Relationship Id="rId12" Type="http://schemas.openxmlformats.org/officeDocument/2006/relationships/audio" Target="../media/audio11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openxmlformats.org/officeDocument/2006/relationships/audio" Target="../media/audio13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jp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2384" y="5373216"/>
            <a:ext cx="1086624" cy="108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24" y="2348880"/>
            <a:ext cx="7464152" cy="1936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1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54" y="3244436"/>
            <a:ext cx="3109352" cy="3109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36912"/>
            <a:ext cx="4084878" cy="4084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Скрипка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3 Скрыпка.wav"/>
          </p:stSnd>
        </p:sndAc>
      </p:transition>
    </mc:Choice>
    <mc:Fallback xmlns="">
      <p:transition spd="slow">
        <p:sndAc>
          <p:stSnd>
            <p:snd r:embed="rId12" name="3 Скрыпк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крип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8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119336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80" y="3206985"/>
            <a:ext cx="4419129" cy="3011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0" r="17702"/>
          <a:stretch/>
        </p:blipFill>
        <p:spPr>
          <a:xfrm>
            <a:off x="839416" y="2010497"/>
            <a:ext cx="2856063" cy="4806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Гармонь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1 Гармонь.wav"/>
          </p:stSnd>
        </p:sndAc>
      </p:transition>
    </mc:Choice>
    <mc:Fallback xmlns="">
      <p:transition spd="slow">
        <p:sndAc>
          <p:stSnd>
            <p:snd r:embed="rId12" name="11 Гармонь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армон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Аккордеон</a:t>
            </a:r>
            <a:endParaRPr lang="ru-RU" dirty="0"/>
          </a:p>
        </p:txBody>
      </p:sp>
      <p:pic>
        <p:nvPicPr>
          <p:cNvPr id="8" name="Тень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119336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3190563"/>
            <a:ext cx="3459297" cy="3097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r="15821"/>
          <a:stretch/>
        </p:blipFill>
        <p:spPr>
          <a:xfrm>
            <a:off x="841100" y="2345607"/>
            <a:ext cx="2756523" cy="4378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0 Акардэон.wav"/>
          </p:stSnd>
        </p:sndAc>
      </p:transition>
    </mc:Choice>
    <mc:Fallback xmlns="">
      <p:transition spd="slow">
        <p:sndAc>
          <p:stSnd>
            <p:snd r:embed="rId12" name="10 Акардэон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ккордео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17032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37" y="3367221"/>
            <a:ext cx="4248472" cy="2970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r="15074"/>
          <a:stretch/>
        </p:blipFill>
        <p:spPr>
          <a:xfrm>
            <a:off x="795166" y="2296617"/>
            <a:ext cx="3169370" cy="45052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Баян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12 Баян.wav"/>
          </p:stSnd>
        </p:sndAc>
      </p:transition>
    </mc:Choice>
    <mc:Fallback xmlns="">
      <p:transition spd="slow">
        <p:sndAc>
          <p:stSnd>
            <p:snd r:embed="rId12" name="112 Баян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ая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8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17032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/>
          <a:stretch/>
        </p:blipFill>
        <p:spPr>
          <a:xfrm>
            <a:off x="567327" y="2420888"/>
            <a:ext cx="3470176" cy="4321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4" y="3642200"/>
            <a:ext cx="3998675" cy="2695078"/>
          </a:xfrm>
          <a:prstGeom prst="rect">
            <a:avLst/>
          </a:prstGeom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Свирель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8 Свірэль.wav"/>
          </p:stSnd>
        </p:sndAc>
      </p:transition>
    </mc:Choice>
    <mc:Fallback xmlns="">
      <p:transition spd="slow">
        <p:sndAc>
          <p:stSnd>
            <p:snd r:embed="rId12" name="8 Свірэль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вир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47328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17032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68" y="3285648"/>
            <a:ext cx="304800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6" y="2343361"/>
            <a:ext cx="2371913" cy="4325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889920" y="274638"/>
            <a:ext cx="6412160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Трещотка круговая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2 Трашч. круг.wav"/>
          </p:stSnd>
        </p:sndAc>
      </p:transition>
    </mc:Choice>
    <mc:Fallback xmlns="">
      <p:transition spd="slow">
        <p:sndAc>
          <p:stSnd>
            <p:snd r:embed="rId12" name="2 Трашч. круг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Трещотка кругова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-24680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494873"/>
            <a:ext cx="3810000" cy="2537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r="18372"/>
          <a:stretch/>
        </p:blipFill>
        <p:spPr>
          <a:xfrm>
            <a:off x="609600" y="2420888"/>
            <a:ext cx="2534072" cy="4289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Трещотка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 Трашчотка.wav"/>
          </p:stSnd>
        </p:sndAc>
      </p:transition>
    </mc:Choice>
    <mc:Fallback xmlns="">
      <p:transition spd="slow">
        <p:sndAc>
          <p:stSnd>
            <p:snd r:embed="rId12" name="1 Трашчотк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Трещот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052737"/>
            <a:ext cx="1800200" cy="1612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02" y="620689"/>
            <a:ext cx="1666670" cy="1135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13" y="2996952"/>
            <a:ext cx="2373718" cy="1781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5047393"/>
            <a:ext cx="2099681" cy="1252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4680175"/>
            <a:ext cx="2432087" cy="1621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5047393"/>
            <a:ext cx="2080260" cy="1402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39" y="1458514"/>
            <a:ext cx="860166" cy="837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1609"/>
            <a:ext cx="2123728" cy="2167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01" y="4209458"/>
            <a:ext cx="1179123" cy="117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02" y="3913729"/>
            <a:ext cx="1179707" cy="885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47" y="1756338"/>
            <a:ext cx="1168606" cy="1168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427696"/>
            <a:ext cx="1803461" cy="1201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00" y="2491936"/>
            <a:ext cx="2622828" cy="1585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42" y="490230"/>
            <a:ext cx="1937660" cy="1354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6"/>
          <a:stretch/>
        </p:blipFill>
        <p:spPr>
          <a:xfrm>
            <a:off x="11164270" y="1198284"/>
            <a:ext cx="1068872" cy="4320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59"/>
            <a:ext cx="1571155" cy="15965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647469" y="5236546"/>
            <a:ext cx="1571155" cy="15965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7469" y="-60859"/>
            <a:ext cx="1571155" cy="159655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240" y="5351724"/>
            <a:ext cx="1571155" cy="15965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6"/>
          <a:stretch/>
        </p:blipFill>
        <p:spPr>
          <a:xfrm>
            <a:off x="-275014" y="1264725"/>
            <a:ext cx="1068872" cy="43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9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82" y="3833573"/>
            <a:ext cx="4387640" cy="2651720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3" name="Цимбалы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17032"/>
            <a:ext cx="2038125" cy="1645083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20913" r="23610"/>
          <a:stretch/>
        </p:blipFill>
        <p:spPr>
          <a:xfrm>
            <a:off x="479376" y="2554905"/>
            <a:ext cx="3672408" cy="4182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Цимбалы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4 Цымбалы.wav"/>
          </p:stSnd>
        </p:sndAc>
      </p:transition>
    </mc:Choice>
    <mc:Fallback xmlns="">
      <p:transition spd="slow">
        <p:sndAc>
          <p:stSnd>
            <p:snd r:embed="rId12" name="14 Цымбалы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Цимбал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8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161244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55" y="3865799"/>
            <a:ext cx="4271745" cy="2547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5" y="2642165"/>
            <a:ext cx="4071386" cy="399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Балалайка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5 Балалайка.wav"/>
          </p:stSnd>
        </p:sndAc>
      </p:transition>
    </mc:Choice>
    <mc:Fallback xmlns="">
      <p:transition spd="slow">
        <p:sndAc>
          <p:stSnd>
            <p:snd r:embed="rId12" name="5 Балалайк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алал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38" y="3143303"/>
            <a:ext cx="3341232" cy="25073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391" y="2503499"/>
            <a:ext cx="2794478" cy="43545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Рубель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4 Рубель.wav"/>
          </p:stSnd>
        </p:sndAc>
      </p:transition>
    </mc:Choice>
    <mc:Fallback xmlns="">
      <p:transition spd="slow">
        <p:sndAc>
          <p:stSnd>
            <p:snd r:embed="rId12" name="4 Рубель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уб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8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335361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01" y="3471278"/>
            <a:ext cx="3312368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2" y="2386906"/>
            <a:ext cx="2945472" cy="4396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Ложки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7 Лыжкі.wav"/>
          </p:stSnd>
        </p:sndAc>
      </p:transition>
    </mc:Choice>
    <mc:Fallback xmlns="">
      <p:transition spd="slow">
        <p:sndAc>
          <p:stSnd>
            <p:snd r:embed="rId12" name="7 Лыжкі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ож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-24680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55" y="3709458"/>
            <a:ext cx="2295149" cy="2234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/>
          <a:stretch/>
        </p:blipFill>
        <p:spPr>
          <a:xfrm>
            <a:off x="983079" y="2603326"/>
            <a:ext cx="3283145" cy="416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148336" y="274638"/>
            <a:ext cx="389532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Бубен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3 Бубен.wav"/>
          </p:stSnd>
        </p:sndAc>
      </p:transition>
    </mc:Choice>
    <mc:Fallback xmlns="">
      <p:transition spd="slow">
        <p:sndAc>
          <p:stSnd>
            <p:snd r:embed="rId12" name="13 Бубен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убе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11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-124954" y="6224404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28" y="2924944"/>
            <a:ext cx="4396740" cy="3299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3" y="1916832"/>
            <a:ext cx="2886422" cy="47525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77952" y="274638"/>
            <a:ext cx="5836096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Белорусская дуда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9 Бед дуда.wav"/>
          </p:stSnd>
        </p:sndAc>
      </p:transition>
    </mc:Choice>
    <mc:Fallback xmlns="">
      <p:transition spd="slow">
        <p:sndAc>
          <p:stSnd>
            <p:snd r:embed="rId12" name="9 Бед дуд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орусская ду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9"/>
            <a:ext cx="9144000" cy="4122351"/>
          </a:xfrm>
          <a:prstGeom prst="rect">
            <a:avLst/>
          </a:prstGeom>
        </p:spPr>
      </p:pic>
      <p:pic>
        <p:nvPicPr>
          <p:cNvPr id="8" name="Тень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34803" r="17998" b="36837"/>
          <a:stretch/>
        </p:blipFill>
        <p:spPr>
          <a:xfrm>
            <a:off x="-24680" y="6313210"/>
            <a:ext cx="4088980" cy="5040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>
                <a:lumMod val="50000"/>
                <a:lumOff val="50000"/>
                <a:alpha val="48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789040"/>
            <a:ext cx="2038125" cy="164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88" y="3095374"/>
            <a:ext cx="4533786" cy="3022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r="14199"/>
          <a:stretch/>
        </p:blipFill>
        <p:spPr>
          <a:xfrm>
            <a:off x="767408" y="2708920"/>
            <a:ext cx="2669021" cy="3992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4" y="5872439"/>
            <a:ext cx="929679" cy="9296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573996" y="274638"/>
            <a:ext cx="5044008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00000"/>
                </a:solidFill>
                <a:latin typeface="Dudka" panose="02000500000000000000" pitchFamily="2" charset="0"/>
              </a:rPr>
              <a:t>Колёсная лира</a:t>
            </a:r>
            <a:endParaRPr lang="ru-RU" sz="5400" dirty="0">
              <a:solidFill>
                <a:srgbClr val="600000"/>
              </a:solidFill>
              <a:latin typeface="Dudk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6 Ліра.wav"/>
          </p:stSnd>
        </p:sndAc>
      </p:transition>
    </mc:Choice>
    <mc:Fallback xmlns="">
      <p:transition spd="slow">
        <p:sndAc>
          <p:stSnd>
            <p:snd r:embed="rId12" name="6 Лір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Ли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17</Words>
  <Application>Microsoft Office PowerPoint</Application>
  <PresentationFormat>Широкоэкранный</PresentationFormat>
  <Paragraphs>14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Dudka</vt:lpstr>
      <vt:lpstr>Тема Office</vt:lpstr>
      <vt:lpstr>Презентация PowerPoint</vt:lpstr>
      <vt:lpstr>Презентация PowerPoint</vt:lpstr>
      <vt:lpstr>Цимбалы</vt:lpstr>
      <vt:lpstr>Балалайка</vt:lpstr>
      <vt:lpstr>Рубель</vt:lpstr>
      <vt:lpstr>Ложки</vt:lpstr>
      <vt:lpstr>Бубен</vt:lpstr>
      <vt:lpstr>Белорусская дуда</vt:lpstr>
      <vt:lpstr>Колёсная лира</vt:lpstr>
      <vt:lpstr>Скрипка</vt:lpstr>
      <vt:lpstr>Гармонь</vt:lpstr>
      <vt:lpstr>Аккордеон</vt:lpstr>
      <vt:lpstr>Баян</vt:lpstr>
      <vt:lpstr>Свирель</vt:lpstr>
      <vt:lpstr>Трещотка круговая</vt:lpstr>
      <vt:lpstr>Трещотка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OLIKA</dc:creator>
  <cp:lastModifiedBy>Olika77</cp:lastModifiedBy>
  <cp:revision>28</cp:revision>
  <dcterms:created xsi:type="dcterms:W3CDTF">2022-10-01T13:46:26Z</dcterms:created>
  <dcterms:modified xsi:type="dcterms:W3CDTF">2026-03-21T19:14:13Z</dcterms:modified>
</cp:coreProperties>
</file>