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58" y="-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1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2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7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0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1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7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9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9A5C-90D1-41A2-ABE9-707D3D68A25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7ED35-C0B8-4EA4-931E-4D16B158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1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audio" Target="../media/audio2.wav"/><Relationship Id="rId21" Type="http://schemas.openxmlformats.org/officeDocument/2006/relationships/image" Target="../media/image12.png"/><Relationship Id="rId7" Type="http://schemas.openxmlformats.org/officeDocument/2006/relationships/audio" Target="../media/audio6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.png"/><Relationship Id="rId24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23" Type="http://schemas.microsoft.com/office/2007/relationships/hdphoto" Target="../media/hdphoto2.wdp"/><Relationship Id="rId10" Type="http://schemas.openxmlformats.org/officeDocument/2006/relationships/image" Target="../media/image1.jpg"/><Relationship Id="rId19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5.pn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" y="-55017"/>
            <a:ext cx="121890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0499">
            <a:off x="-1209208" y="4030143"/>
            <a:ext cx="3015766" cy="18078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087">
            <a:off x="7312639" y="498088"/>
            <a:ext cx="4001901" cy="3859738"/>
          </a:xfrm>
          <a:prstGeom prst="rect">
            <a:avLst/>
          </a:prstGeom>
        </p:spPr>
      </p:pic>
      <p:pic>
        <p:nvPicPr>
          <p:cNvPr id="10" name="Тень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7" y="4275796"/>
            <a:ext cx="1257143" cy="685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3" y="3827687"/>
            <a:ext cx="878013" cy="896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81" y="4100536"/>
            <a:ext cx="1257143" cy="6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60" y="4038383"/>
            <a:ext cx="1011222" cy="582717"/>
          </a:xfrm>
          <a:prstGeom prst="rect">
            <a:avLst/>
          </a:prstGeom>
        </p:spPr>
      </p:pic>
      <p:pic>
        <p:nvPicPr>
          <p:cNvPr id="14" name="Тень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4"/>
          <a:stretch/>
        </p:blipFill>
        <p:spPr>
          <a:xfrm>
            <a:off x="4109013" y="6146156"/>
            <a:ext cx="748999" cy="529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/>
          <a:stretch/>
        </p:blipFill>
        <p:spPr>
          <a:xfrm>
            <a:off x="4102918" y="5122661"/>
            <a:ext cx="700478" cy="13724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18871" r="18758"/>
          <a:stretch/>
        </p:blipFill>
        <p:spPr>
          <a:xfrm>
            <a:off x="1875453" y="3573624"/>
            <a:ext cx="1110343" cy="9983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64" y="3013639"/>
            <a:ext cx="1043150" cy="1558363"/>
          </a:xfrm>
          <a:prstGeom prst="rect">
            <a:avLst/>
          </a:prstGeom>
        </p:spPr>
      </p:pic>
      <p:pic>
        <p:nvPicPr>
          <p:cNvPr id="20" name="Тень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66" y="4247672"/>
            <a:ext cx="570431" cy="3111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687" flipH="1">
            <a:off x="7685017" y="4053625"/>
            <a:ext cx="540525" cy="5405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00" flipH="1">
            <a:off x="7586695" y="4072916"/>
            <a:ext cx="540525" cy="54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91" y="3769812"/>
            <a:ext cx="748722" cy="408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97" y="3178517"/>
            <a:ext cx="572180" cy="790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548848"/>
            <a:ext cx="1097281" cy="7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Чыгу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Чыгу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ілкі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алеркі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Лыж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гарлачы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Фіранкі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Кошы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Olika77</dc:creator>
  <cp:lastModifiedBy>Olika77</cp:lastModifiedBy>
  <cp:revision>6</cp:revision>
  <dcterms:created xsi:type="dcterms:W3CDTF">2025-03-31T18:01:12Z</dcterms:created>
  <dcterms:modified xsi:type="dcterms:W3CDTF">2025-04-03T09:54:30Z</dcterms:modified>
</cp:coreProperties>
</file>